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r:id="rId18" roundtripDataSignature="AMtx7miSMQJBbQz0ilA51yamOjPc4YReeg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18" Type="http://customschemas.google.com/relationships/presentationmetadata" Target="meta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76" name="Google Shape;76;p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c3715a288c_0_1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6" name="Google Shape;146;gc3715a288c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47" name="Google Shape;147;gc3715a288c_0_1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c3715a288c_0_21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4" name="Google Shape;154;gc3715a288c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55" name="Google Shape;155;gc3715a288c_0_21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c3715a288c_0_2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2" name="Google Shape;162;gc3715a288c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63" name="Google Shape;163;gc3715a288c_0_2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3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3" name="Google Shape;8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84" name="Google Shape;84;p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92" name="Google Shape;92;p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9" name="Google Shape;99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0" name="Google Shape;100;p5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6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7" name="Google Shape;107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08" name="Google Shape;108;p6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16" name="Google Shape;116;p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8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3" name="Google Shape;12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24" name="Google Shape;124;p8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gc3715a288c_0_0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gc3715a288c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1" name="Google Shape;131;gc3715a288c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c3715a288c_0_7:notes"/>
          <p:cNvSpPr/>
          <p:nvPr>
            <p:ph idx="2" type="sldImg"/>
          </p:nvPr>
        </p:nvSpPr>
        <p:spPr>
          <a:xfrm>
            <a:off x="1143000" y="685800"/>
            <a:ext cx="4572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8" name="Google Shape;138;gc3715a288c_0_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t/>
            </a:r>
            <a:endParaRPr/>
          </a:p>
        </p:txBody>
      </p:sp>
      <p:sp>
        <p:nvSpPr>
          <p:cNvPr id="139" name="Google Shape;139;gc3715a288c_0_7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5"/>
          <p:cNvSpPr txBox="1"/>
          <p:nvPr>
            <p:ph type="ctrTitle"/>
          </p:nvPr>
        </p:nvSpPr>
        <p:spPr>
          <a:xfrm>
            <a:off x="685800" y="2130429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15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8" name="Google Shape;18;p1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1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6" name="Google Shape;66;p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2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5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25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p2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2" name="Google Shape;72;p25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1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16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p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4" name="Google Shape;24;p16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17"/>
          <p:cNvSpPr txBox="1"/>
          <p:nvPr>
            <p:ph type="title"/>
          </p:nvPr>
        </p:nvSpPr>
        <p:spPr>
          <a:xfrm>
            <a:off x="722313" y="4406904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17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28" name="Google Shape;28;p17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17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8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18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3" name="Google Shape;33;p18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34" name="Google Shape;34;p1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8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19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19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9" name="Google Shape;39;p19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0" name="Google Shape;40;p19"/>
          <p:cNvSpPr txBox="1"/>
          <p:nvPr>
            <p:ph idx="3" type="body"/>
          </p:nvPr>
        </p:nvSpPr>
        <p:spPr>
          <a:xfrm>
            <a:off x="4645027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41" name="Google Shape;41;p19"/>
          <p:cNvSpPr txBox="1"/>
          <p:nvPr>
            <p:ph idx="4" type="body"/>
          </p:nvPr>
        </p:nvSpPr>
        <p:spPr>
          <a:xfrm>
            <a:off x="4645027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42" name="Google Shape;42;p1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3" name="Google Shape;43;p19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2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0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20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21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22"/>
          <p:cNvSpPr txBox="1"/>
          <p:nvPr>
            <p:ph type="title"/>
          </p:nvPr>
        </p:nvSpPr>
        <p:spPr>
          <a:xfrm>
            <a:off x="457202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22"/>
          <p:cNvSpPr txBox="1"/>
          <p:nvPr>
            <p:ph idx="1" type="body"/>
          </p:nvPr>
        </p:nvSpPr>
        <p:spPr>
          <a:xfrm>
            <a:off x="3575050" y="273054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4" name="Google Shape;54;p22"/>
          <p:cNvSpPr txBox="1"/>
          <p:nvPr>
            <p:ph idx="2" type="body"/>
          </p:nvPr>
        </p:nvSpPr>
        <p:spPr>
          <a:xfrm>
            <a:off x="457202" y="1435103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p2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2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23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p23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p23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1" name="Google Shape;61;p23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2" name="Google Shape;62;p23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2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p14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4"/>
          <p:cNvSpPr txBox="1"/>
          <p:nvPr>
            <p:ph idx="12" type="sldNum"/>
          </p:nvPr>
        </p:nvSpPr>
        <p:spPr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14" name="Google Shape;14;p14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16667"/>
            <a:ext cx="2362200" cy="541337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.jp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jp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jp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jp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jp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"/>
          <p:cNvSpPr txBox="1"/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Trafficking Lesson - </a:t>
            </a:r>
            <a:endParaRPr b="1"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Cards for Matching Activity</a:t>
            </a:r>
            <a:r>
              <a:rPr lang="en-US"/>
              <a:t> </a:t>
            </a:r>
            <a:endParaRPr/>
          </a:p>
        </p:txBody>
      </p:sp>
      <p:sp>
        <p:nvSpPr>
          <p:cNvPr id="79" name="Google Shape;79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3200"/>
              <a:buFont typeface="Arial"/>
              <a:buNone/>
            </a:pPr>
            <a:r>
              <a:rPr lang="en-US"/>
              <a:t>Grade 7</a:t>
            </a:r>
            <a:endParaRPr/>
          </a:p>
        </p:txBody>
      </p:sp>
      <p:pic>
        <p:nvPicPr>
          <p:cNvPr descr="afy_logo-medium-WEB-2-18-10.jpg" id="80" name="Google Shape;80;p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c3715a288c_0_1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Sex Trafficking </a:t>
            </a:r>
            <a:r>
              <a:rPr b="1" lang="en-US" sz="5000"/>
              <a:t> </a:t>
            </a:r>
            <a:endParaRPr b="1" sz="5000"/>
          </a:p>
        </p:txBody>
      </p:sp>
      <p:sp>
        <p:nvSpPr>
          <p:cNvPr id="150" name="Google Shape;150;gc3715a288c_0_14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When one person causes another to take part in sexual behaviors to gain something of value like money, food, drugs, housing, etc.</a:t>
            </a:r>
            <a:endParaRPr b="1" sz="4800"/>
          </a:p>
        </p:txBody>
      </p:sp>
      <p:pic>
        <p:nvPicPr>
          <p:cNvPr descr="afy_logo-medium-WEB-2-18-10.jpg" id="151" name="Google Shape;151;gc3715a288c_0_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c3715a288c_0_2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Sex Trafficker</a:t>
            </a:r>
            <a:r>
              <a:rPr b="1" lang="en-US" sz="5000"/>
              <a:t> </a:t>
            </a:r>
            <a:endParaRPr/>
          </a:p>
        </p:txBody>
      </p:sp>
      <p:sp>
        <p:nvSpPr>
          <p:cNvPr id="158" name="Google Shape;158;gc3715a288c_0_21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400"/>
              <a:t>The person who forces another to take part in sexual behaviors to gain something and could even be a family member, a sexual or romantic partner, or someone known</a:t>
            </a:r>
            <a:endParaRPr b="1" sz="4400"/>
          </a:p>
        </p:txBody>
      </p:sp>
      <p:pic>
        <p:nvPicPr>
          <p:cNvPr descr="afy_logo-medium-WEB-2-18-10.jpg" id="159" name="Google Shape;159;gc3715a288c_0_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c3715a288c_0_28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Grooming</a:t>
            </a:r>
            <a:r>
              <a:rPr b="1" lang="en-US" sz="5000"/>
              <a:t> </a:t>
            </a:r>
            <a:endParaRPr b="1" sz="5000"/>
          </a:p>
        </p:txBody>
      </p:sp>
      <p:sp>
        <p:nvSpPr>
          <p:cNvPr id="166" name="Google Shape;166;gc3715a288c_0_28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When a person develops a relationship with a young person with the intention to sexually exploit or abuse the person being targeted.</a:t>
            </a:r>
            <a:r>
              <a:rPr lang="en-US"/>
              <a:t> </a:t>
            </a:r>
            <a:endParaRPr/>
          </a:p>
        </p:txBody>
      </p:sp>
      <p:pic>
        <p:nvPicPr>
          <p:cNvPr descr="afy_logo-medium-WEB-2-18-10.jpg" id="167" name="Google Shape;167;gc3715a288c_0_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3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What Is . . .</a:t>
            </a:r>
            <a:r>
              <a:rPr lang="en-US"/>
              <a:t> </a:t>
            </a:r>
            <a:endParaRPr/>
          </a:p>
        </p:txBody>
      </p:sp>
      <p:sp>
        <p:nvSpPr>
          <p:cNvPr id="87" name="Google Shape;87;p3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Sexual abuse or harassment from which the harasser can experience financial, social, or professional benefits.</a:t>
            </a:r>
            <a:endParaRPr b="1" sz="4800"/>
          </a:p>
        </p:txBody>
      </p:sp>
      <p:pic>
        <p:nvPicPr>
          <p:cNvPr descr="afy_logo-medium-WEB-2-18-10.jpg" id="88" name="Google Shape;8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4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What Is . . . </a:t>
            </a:r>
            <a:endParaRPr b="1"/>
          </a:p>
        </p:txBody>
      </p:sp>
      <p:sp>
        <p:nvSpPr>
          <p:cNvPr id="95" name="Google Shape;95;p4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V</a:t>
            </a:r>
            <a:r>
              <a:rPr b="1" lang="en-US" sz="4800"/>
              <a:t>iolence directed at someone based on their biological sex or gender identity</a:t>
            </a:r>
            <a:endParaRPr b="1" sz="4800"/>
          </a:p>
        </p:txBody>
      </p:sp>
      <p:pic>
        <p:nvPicPr>
          <p:cNvPr descr="afy_logo-medium-WEB-2-18-10.jpg" id="96" name="Google Shape;9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5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What Is . . . </a:t>
            </a:r>
            <a:endParaRPr b="1" sz="5000"/>
          </a:p>
        </p:txBody>
      </p:sp>
      <p:sp>
        <p:nvSpPr>
          <p:cNvPr id="103" name="Google Shape;103;p5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When one person causes another to take part in sexual behaviors to gain something of value like money, food, drugs, housing, etc.</a:t>
            </a:r>
            <a:endParaRPr b="1" sz="4800"/>
          </a:p>
        </p:txBody>
      </p:sp>
      <p:pic>
        <p:nvPicPr>
          <p:cNvPr descr="afy_logo-medium-WEB-2-18-10.jpg" id="104" name="Google Shape;104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Google Shape;110;p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What Is . . . </a:t>
            </a:r>
            <a:endParaRPr/>
          </a:p>
        </p:txBody>
      </p:sp>
      <p:sp>
        <p:nvSpPr>
          <p:cNvPr id="111" name="Google Shape;111;p6"/>
          <p:cNvSpPr txBox="1"/>
          <p:nvPr>
            <p:ph idx="1" type="body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400"/>
              <a:t>The person who forces another to take part in sexual behaviors to gain something and could even be a family member, a sexual or romantic partner, or someone known</a:t>
            </a:r>
            <a:endParaRPr b="1" sz="4400"/>
          </a:p>
        </p:txBody>
      </p:sp>
      <p:pic>
        <p:nvPicPr>
          <p:cNvPr descr="afy_logo-medium-WEB-2-18-10.jpg" id="112" name="Google Shape;112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What Is . . . </a:t>
            </a:r>
            <a:endParaRPr/>
          </a:p>
        </p:txBody>
      </p:sp>
      <p:sp>
        <p:nvSpPr>
          <p:cNvPr id="119" name="Google Shape;119;p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When a person develops a relationship with a young person with the intention to sexually exploit or abuse the person being targeted.</a:t>
            </a:r>
            <a:r>
              <a:rPr lang="en-US"/>
              <a:t> </a:t>
            </a:r>
            <a:endParaRPr/>
          </a:p>
        </p:txBody>
      </p:sp>
      <p:pic>
        <p:nvPicPr>
          <p:cNvPr descr="afy_logo-medium-WEB-2-18-10.jpg" id="120" name="Google Shape;120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8"/>
          <p:cNvSpPr txBox="1"/>
          <p:nvPr>
            <p:ph type="title"/>
          </p:nvPr>
        </p:nvSpPr>
        <p:spPr>
          <a:xfrm>
            <a:off x="457200" y="243840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/>
              <a:t>Answer Key</a:t>
            </a:r>
            <a:endParaRPr b="1"/>
          </a:p>
        </p:txBody>
      </p:sp>
      <p:pic>
        <p:nvPicPr>
          <p:cNvPr descr="afy_logo-medium-WEB-2-18-10.jpg" id="127" name="Google Shape;127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c3715a288c_0_0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Sexual Exploitation </a:t>
            </a:r>
            <a:endParaRPr b="1" sz="5000"/>
          </a:p>
        </p:txBody>
      </p:sp>
      <p:sp>
        <p:nvSpPr>
          <p:cNvPr id="134" name="Google Shape;134;gc3715a288c_0_0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Sexual abuse or harassment from which the harasser can experience financial, social, or professional benefits.</a:t>
            </a:r>
            <a:endParaRPr b="1" sz="4800"/>
          </a:p>
        </p:txBody>
      </p:sp>
      <p:pic>
        <p:nvPicPr>
          <p:cNvPr descr="afy_logo-medium-WEB-2-18-10.jpg" id="135" name="Google Shape;135;gc3715a288c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c3715a288c_0_7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</a:pPr>
            <a:r>
              <a:rPr b="1" lang="en-US" sz="5000"/>
              <a:t>Gender Based Violence</a:t>
            </a:r>
            <a:endParaRPr b="1" sz="5000"/>
          </a:p>
        </p:txBody>
      </p:sp>
      <p:sp>
        <p:nvSpPr>
          <p:cNvPr id="142" name="Google Shape;142;gc3715a288c_0_7"/>
          <p:cNvSpPr txBox="1"/>
          <p:nvPr>
            <p:ph idx="1" type="body"/>
          </p:nvPr>
        </p:nvSpPr>
        <p:spPr>
          <a:xfrm>
            <a:off x="457200" y="1600200"/>
            <a:ext cx="8229600" cy="452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</a:pPr>
            <a:r>
              <a:rPr b="1" lang="en-US" sz="4800"/>
              <a:t>Violence directed at someone based on their biological sex or gender identity</a:t>
            </a:r>
            <a:endParaRPr b="1" sz="4800"/>
          </a:p>
        </p:txBody>
      </p:sp>
      <p:pic>
        <p:nvPicPr>
          <p:cNvPr descr="afy_logo-medium-WEB-2-18-10.jpg" id="143" name="Google Shape;143;gc3715a288c_0_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2016-01-06T14:25:03Z</dcterms:created>
  <dc:creator>Arlene Basilio</dc:creator>
</cp:coreProperties>
</file>